
<file path=[Content_Types].xml><?xml version="1.0" encoding="utf-8"?>
<Types xmlns="http://schemas.openxmlformats.org/package/2006/content-types">
  <Default Extension="pdf" ContentType="image/unknown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3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31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8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5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60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16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6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7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86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38754-8A3D-4DB7-9E08-0C72A8B4425E}" type="datetimeFigureOut">
              <a:rPr lang="en-US" smtClean="0"/>
              <a:t>2/2/2023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ECFF4-18ED-4E2C-BBE0-CD3574B4F6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65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Tree Cutting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Shore land Zone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Replanting: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Replanting must be done as close as practical of existing tree</a:t>
            </a:r>
          </a:p>
          <a:p>
            <a:endParaRPr lang="en-US" dirty="0"/>
          </a:p>
          <a:p>
            <a:r>
              <a:rPr lang="en-US" dirty="0" smtClean="0"/>
              <a:t>Replanting must be 2” diameter at 4-1/2’ tall.   </a:t>
            </a:r>
          </a:p>
          <a:p>
            <a:endParaRPr lang="en-US" dirty="0"/>
          </a:p>
          <a:p>
            <a:r>
              <a:rPr lang="en-US" dirty="0" smtClean="0"/>
              <a:t>Native species with a mix preferred.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00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259"/>
            <a:ext cx="10515600" cy="13282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step is to determine where the 100’ high water setback is.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749" y="3491177"/>
            <a:ext cx="2033501" cy="952500"/>
          </a:xfrm>
        </p:spPr>
      </p:pic>
      <p:pic>
        <p:nvPicPr>
          <p:cNvPr id="8" name="Picture 7" descr="Norway Tax Parcel Viewer and 1 more page - Profile 1 - Microsoft​ Ed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54" y="1322249"/>
            <a:ext cx="12192000" cy="665018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758267" y="4505681"/>
            <a:ext cx="2279829" cy="5486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100’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38749" y="4780001"/>
            <a:ext cx="956118" cy="118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758267" y="3589867"/>
            <a:ext cx="1735666" cy="1190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758267" y="3589867"/>
            <a:ext cx="1735666" cy="11901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538749" y="6550042"/>
            <a:ext cx="349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water Setback Line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494867" y="6074229"/>
            <a:ext cx="131233" cy="4758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872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Then we divide your lot into 25’ x 50 rectangles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Content Placeholder 5" descr="Norway Tax Parcel Viewer and 1 more page - Profile 1 - Microsoft​ Edge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6334" y="1027906"/>
            <a:ext cx="12835467" cy="6129867"/>
          </a:xfrm>
        </p:spPr>
      </p:pic>
      <p:cxnSp>
        <p:nvCxnSpPr>
          <p:cNvPr id="10" name="Straight Connector 9"/>
          <p:cNvCxnSpPr/>
          <p:nvPr/>
        </p:nvCxnSpPr>
        <p:spPr>
          <a:xfrm flipV="1">
            <a:off x="6807200" y="2048933"/>
            <a:ext cx="296333" cy="20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575800" y="4216400"/>
            <a:ext cx="787400" cy="668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103533" y="2252133"/>
            <a:ext cx="2573867" cy="240453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90466" y="30734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100’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826933" y="3442732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150’</a:t>
            </a:r>
          </a:p>
          <a:p>
            <a:endParaRPr lang="en-US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1759112" y="2181199"/>
            <a:ext cx="5037667" cy="30480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714067" y="2379133"/>
            <a:ext cx="575733" cy="60007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374467" y="3073400"/>
            <a:ext cx="508000" cy="457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001000" y="3649133"/>
            <a:ext cx="601133" cy="52067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8687182" y="4263999"/>
            <a:ext cx="676951" cy="6890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325367" y="260987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25’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7135121" y="32580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25’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001000" y="3948642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25’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658726" y="4559300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25’</a:t>
            </a:r>
          </a:p>
          <a:p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 flipH="1">
            <a:off x="6714067" y="3530600"/>
            <a:ext cx="1286933" cy="8365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121400" y="2940578"/>
            <a:ext cx="1303867" cy="8048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7437967" y="4109475"/>
            <a:ext cx="1274234" cy="7503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299354" y="3203572"/>
            <a:ext cx="2676246" cy="26066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724938" y="4169806"/>
            <a:ext cx="2578304" cy="2578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435755" y="3875614"/>
            <a:ext cx="1427663" cy="8922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5149586" y="4608499"/>
            <a:ext cx="1329692" cy="84506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H="1">
            <a:off x="5723467" y="5117519"/>
            <a:ext cx="1380066" cy="9170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8000619" y="4953000"/>
            <a:ext cx="1575181" cy="95673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H="1">
            <a:off x="6590811" y="5106492"/>
            <a:ext cx="3086589" cy="18577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7994767" y="5276281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50’</a:t>
            </a:r>
          </a:p>
          <a:p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093750" y="5996725"/>
            <a:ext cx="593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100’</a:t>
            </a:r>
          </a:p>
          <a:p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5892900" y="5816233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50’</a:t>
            </a:r>
          </a:p>
          <a:p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723467" y="3052829"/>
            <a:ext cx="6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1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6379223" y="3672308"/>
            <a:ext cx="69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2</a:t>
            </a:r>
          </a:p>
          <a:p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965601" y="4213536"/>
            <a:ext cx="69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3</a:t>
            </a:r>
          </a:p>
          <a:p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7738961" y="4775200"/>
            <a:ext cx="69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4</a:t>
            </a:r>
          </a:p>
          <a:p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4392787" y="3810142"/>
            <a:ext cx="696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5</a:t>
            </a:r>
          </a:p>
          <a:p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5080597" y="4504544"/>
            <a:ext cx="6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6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809964" y="5085412"/>
            <a:ext cx="6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7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6573450" y="5684547"/>
            <a:ext cx="69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Box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8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the number of trees in the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845998"/>
            <a:ext cx="10515600" cy="4351338"/>
          </a:xfrm>
        </p:spPr>
        <p:txBody>
          <a:bodyPr/>
          <a:lstStyle/>
          <a:p>
            <a:r>
              <a:rPr lang="en-US" dirty="0" smtClean="0"/>
              <a:t>                                                        50’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25’                                               Box 1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97467" y="2201333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175933"/>
            <a:ext cx="59267" cy="441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7833" y="6587067"/>
            <a:ext cx="10456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184467" y="2201333"/>
            <a:ext cx="169333" cy="4453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nut 16"/>
          <p:cNvSpPr/>
          <p:nvPr/>
        </p:nvSpPr>
        <p:spPr>
          <a:xfrm>
            <a:off x="2734732" y="3107267"/>
            <a:ext cx="922867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lowchart: Summing Junction 17"/>
          <p:cNvSpPr/>
          <p:nvPr/>
        </p:nvSpPr>
        <p:spPr>
          <a:xfrm>
            <a:off x="5181600" y="26331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Summing Junction 18"/>
          <p:cNvSpPr/>
          <p:nvPr/>
        </p:nvSpPr>
        <p:spPr>
          <a:xfrm>
            <a:off x="4207933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Summing Junction 19"/>
          <p:cNvSpPr/>
          <p:nvPr/>
        </p:nvSpPr>
        <p:spPr>
          <a:xfrm>
            <a:off x="3466762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Or 20"/>
          <p:cNvSpPr/>
          <p:nvPr/>
        </p:nvSpPr>
        <p:spPr>
          <a:xfrm>
            <a:off x="5181600" y="5672666"/>
            <a:ext cx="257047" cy="273982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/>
          <p:cNvSpPr/>
          <p:nvPr/>
        </p:nvSpPr>
        <p:spPr>
          <a:xfrm>
            <a:off x="9575800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umming Junction 22"/>
          <p:cNvSpPr/>
          <p:nvPr/>
        </p:nvSpPr>
        <p:spPr>
          <a:xfrm>
            <a:off x="9347200" y="2794000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nut 23"/>
          <p:cNvSpPr/>
          <p:nvPr/>
        </p:nvSpPr>
        <p:spPr>
          <a:xfrm>
            <a:off x="7603067" y="5435600"/>
            <a:ext cx="1159933" cy="115146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08999" y="3920067"/>
            <a:ext cx="527981" cy="5418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215715" y="2650066"/>
            <a:ext cx="90084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01678" y="3237039"/>
            <a:ext cx="90085" cy="104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60757" y="3039797"/>
            <a:ext cx="93132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5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Each tree has a point value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Diameter of trunk measured at 4.5’ above grade</a:t>
            </a:r>
          </a:p>
          <a:p>
            <a:endParaRPr lang="en-US" dirty="0"/>
          </a:p>
          <a:p>
            <a:r>
              <a:rPr lang="en-US" dirty="0" smtClean="0"/>
              <a:t>Under 3” diameter      1 Point</a:t>
            </a:r>
          </a:p>
          <a:p>
            <a:endParaRPr lang="en-US" dirty="0"/>
          </a:p>
          <a:p>
            <a:r>
              <a:rPr lang="en-US" dirty="0" smtClean="0"/>
              <a:t>4”-7” diameter             2 Points</a:t>
            </a:r>
          </a:p>
          <a:p>
            <a:endParaRPr lang="en-US" dirty="0"/>
          </a:p>
          <a:p>
            <a:r>
              <a:rPr lang="en-US" dirty="0" smtClean="0"/>
              <a:t>8”-11” diameter           4 Points</a:t>
            </a:r>
          </a:p>
          <a:p>
            <a:endParaRPr lang="en-US" dirty="0"/>
          </a:p>
          <a:p>
            <a:r>
              <a:rPr lang="en-US" dirty="0" smtClean="0"/>
              <a:t>12” + diameter             8 Points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81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108201"/>
            <a:ext cx="10515600" cy="408913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  </a:t>
            </a:r>
            <a:r>
              <a:rPr lang="en-US" sz="1200" dirty="0" smtClean="0"/>
              <a:t>4 points</a:t>
            </a:r>
            <a:r>
              <a:rPr lang="en-US" sz="1200" dirty="0" smtClean="0"/>
              <a:t>                      </a:t>
            </a:r>
            <a:r>
              <a:rPr lang="en-US" dirty="0" smtClean="0"/>
              <a:t>50’</a:t>
            </a:r>
            <a:endParaRPr lang="en-US" sz="12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                                              8 points                                                                                                                    1 Point                                                               4 Points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25’                                               Box 1                                   </a:t>
            </a:r>
            <a:r>
              <a:rPr lang="en-US" sz="1200" dirty="0" smtClean="0"/>
              <a:t>4 Points</a:t>
            </a:r>
          </a:p>
          <a:p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                                                                                    4 Points</a:t>
            </a:r>
          </a:p>
          <a:p>
            <a:pPr marL="0" indent="0">
              <a:buNone/>
            </a:pPr>
            <a:r>
              <a:rPr lang="en-US" sz="1200" dirty="0" smtClean="0"/>
              <a:t>                                                                                                                       2 Points                                           8 Points                                                                    4 Points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97467" y="2201333"/>
            <a:ext cx="10456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175933"/>
            <a:ext cx="59267" cy="441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7833" y="6587067"/>
            <a:ext cx="10456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313583" y="2201333"/>
            <a:ext cx="10583" cy="4413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nut 16"/>
          <p:cNvSpPr/>
          <p:nvPr/>
        </p:nvSpPr>
        <p:spPr>
          <a:xfrm>
            <a:off x="2734732" y="3107267"/>
            <a:ext cx="922867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lowchart: Summing Junction 17"/>
          <p:cNvSpPr/>
          <p:nvPr/>
        </p:nvSpPr>
        <p:spPr>
          <a:xfrm>
            <a:off x="5181600" y="26331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Summing Junction 18"/>
          <p:cNvSpPr/>
          <p:nvPr/>
        </p:nvSpPr>
        <p:spPr>
          <a:xfrm>
            <a:off x="4207933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Summing Junction 19"/>
          <p:cNvSpPr/>
          <p:nvPr/>
        </p:nvSpPr>
        <p:spPr>
          <a:xfrm>
            <a:off x="3466762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Or 20"/>
          <p:cNvSpPr/>
          <p:nvPr/>
        </p:nvSpPr>
        <p:spPr>
          <a:xfrm>
            <a:off x="5426796" y="5672666"/>
            <a:ext cx="257047" cy="273982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/>
          <p:cNvSpPr/>
          <p:nvPr/>
        </p:nvSpPr>
        <p:spPr>
          <a:xfrm>
            <a:off x="9575800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umming Junction 22"/>
          <p:cNvSpPr/>
          <p:nvPr/>
        </p:nvSpPr>
        <p:spPr>
          <a:xfrm>
            <a:off x="9347200" y="2794000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nut 23"/>
          <p:cNvSpPr/>
          <p:nvPr/>
        </p:nvSpPr>
        <p:spPr>
          <a:xfrm>
            <a:off x="7603067" y="5435600"/>
            <a:ext cx="1159933" cy="115146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08999" y="3920067"/>
            <a:ext cx="527981" cy="5418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215715" y="2650066"/>
            <a:ext cx="90084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01678" y="3237039"/>
            <a:ext cx="90085" cy="104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60757" y="3039797"/>
            <a:ext cx="93132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905404" y="2794001"/>
            <a:ext cx="310311" cy="16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01678" y="3039797"/>
            <a:ext cx="214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22524" y="3183731"/>
            <a:ext cx="182880" cy="8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1215285" y="3252930"/>
            <a:ext cx="513410" cy="1723421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en-US" dirty="0" smtClean="0"/>
              <a:t>Water</a:t>
            </a:r>
          </a:p>
        </p:txBody>
      </p:sp>
    </p:spTree>
    <p:extLst>
      <p:ext uri="{BB962C8B-B14F-4D97-AF65-F5344CB8AC3E}">
        <p14:creationId xmlns:p14="http://schemas.microsoft.com/office/powerpoint/2010/main" val="9829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2108201"/>
            <a:ext cx="10515600" cy="4089135"/>
          </a:xfrm>
        </p:spPr>
        <p:txBody>
          <a:bodyPr/>
          <a:lstStyle/>
          <a:p>
            <a:r>
              <a:rPr lang="en-US" dirty="0" smtClean="0"/>
              <a:t>                                                  </a:t>
            </a:r>
            <a:r>
              <a:rPr lang="en-US" sz="1200" dirty="0" smtClean="0"/>
              <a:t>4 points</a:t>
            </a:r>
            <a:r>
              <a:rPr lang="en-US" sz="1200" dirty="0" smtClean="0"/>
              <a:t>                      </a:t>
            </a:r>
            <a:r>
              <a:rPr lang="en-US" dirty="0" smtClean="0"/>
              <a:t>50’</a:t>
            </a:r>
            <a:endParaRPr lang="en-US" sz="1200" dirty="0" smtClean="0"/>
          </a:p>
          <a:p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                                                         8 points                                                                                                                    1 Point                                                               4 Points</a:t>
            </a:r>
            <a:endParaRPr lang="en-US" dirty="0" smtClean="0"/>
          </a:p>
          <a:p>
            <a:r>
              <a:rPr lang="en-US" dirty="0" smtClean="0"/>
              <a:t>                           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25’                                               Box 1                                   </a:t>
            </a:r>
            <a:r>
              <a:rPr lang="en-US" sz="1200" dirty="0" smtClean="0"/>
              <a:t>4 Points</a:t>
            </a:r>
          </a:p>
          <a:p>
            <a:endParaRPr lang="en-US" sz="1200" dirty="0"/>
          </a:p>
          <a:p>
            <a:r>
              <a:rPr lang="en-US" sz="1200" dirty="0" smtClean="0"/>
              <a:t>                                                                             4 Points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                                                                                                                   2 Points                                           8 Points                                                                    4 Points</a:t>
            </a:r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97467" y="2201333"/>
            <a:ext cx="10456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38200" y="2175933"/>
            <a:ext cx="59267" cy="4411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67833" y="6587067"/>
            <a:ext cx="104563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313583" y="2201333"/>
            <a:ext cx="10583" cy="4413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onut 16"/>
          <p:cNvSpPr/>
          <p:nvPr/>
        </p:nvSpPr>
        <p:spPr>
          <a:xfrm>
            <a:off x="2734732" y="3107267"/>
            <a:ext cx="922867" cy="9144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Flowchart: Summing Junction 17"/>
          <p:cNvSpPr/>
          <p:nvPr/>
        </p:nvSpPr>
        <p:spPr>
          <a:xfrm>
            <a:off x="5181600" y="26331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Summing Junction 18"/>
          <p:cNvSpPr/>
          <p:nvPr/>
        </p:nvSpPr>
        <p:spPr>
          <a:xfrm>
            <a:off x="4207933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Summing Junction 19"/>
          <p:cNvSpPr/>
          <p:nvPr/>
        </p:nvSpPr>
        <p:spPr>
          <a:xfrm>
            <a:off x="3466762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Or 20"/>
          <p:cNvSpPr/>
          <p:nvPr/>
        </p:nvSpPr>
        <p:spPr>
          <a:xfrm>
            <a:off x="5426796" y="5672666"/>
            <a:ext cx="257047" cy="273982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Summing Junction 21"/>
          <p:cNvSpPr/>
          <p:nvPr/>
        </p:nvSpPr>
        <p:spPr>
          <a:xfrm>
            <a:off x="9575800" y="5503333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Summing Junction 22"/>
          <p:cNvSpPr/>
          <p:nvPr/>
        </p:nvSpPr>
        <p:spPr>
          <a:xfrm>
            <a:off x="9347200" y="2794000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nut 23"/>
          <p:cNvSpPr/>
          <p:nvPr/>
        </p:nvSpPr>
        <p:spPr>
          <a:xfrm>
            <a:off x="7603067" y="5435600"/>
            <a:ext cx="1159933" cy="115146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8508999" y="3920067"/>
            <a:ext cx="527981" cy="5418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215715" y="2650066"/>
            <a:ext cx="90084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8001678" y="3237039"/>
            <a:ext cx="90085" cy="1046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260757" y="3039797"/>
            <a:ext cx="93132" cy="143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905404" y="2794001"/>
            <a:ext cx="310311" cy="165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8001678" y="3039797"/>
            <a:ext cx="2140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7722524" y="3183731"/>
            <a:ext cx="182880" cy="80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834427" y="1202266"/>
            <a:ext cx="105452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all points together  </a:t>
            </a:r>
          </a:p>
          <a:p>
            <a:r>
              <a:rPr lang="en-US" dirty="0" smtClean="0"/>
              <a:t>1 points  (3x1)= 3                        4 points (6x4)= 24                         3+2+24+16=45 points</a:t>
            </a:r>
          </a:p>
          <a:p>
            <a:r>
              <a:rPr lang="en-US" dirty="0" smtClean="0"/>
              <a:t>2 points (1 x2)=2                         8 points (2x8)= 16  </a:t>
            </a:r>
          </a:p>
        </p:txBody>
      </p:sp>
    </p:spTree>
    <p:extLst>
      <p:ext uri="{BB962C8B-B14F-4D97-AF65-F5344CB8AC3E}">
        <p14:creationId xmlns:p14="http://schemas.microsoft.com/office/powerpoint/2010/main" val="279018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There are 45 points in this rectangle.  Once you are done cutting trees there needs to be at least 24 points remaining.  You can cut a maximum of 21 points in this rectangle.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3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needs to be 24 points remaining</a:t>
            </a:r>
          </a:p>
          <a:p>
            <a:endParaRPr lang="en-US" dirty="0"/>
          </a:p>
          <a:p>
            <a:r>
              <a:rPr lang="en-US" dirty="0" smtClean="0"/>
              <a:t>You can’t remove more than 250 </a:t>
            </a:r>
            <a:r>
              <a:rPr lang="en-US" dirty="0" err="1" smtClean="0"/>
              <a:t>sqft</a:t>
            </a:r>
            <a:r>
              <a:rPr lang="en-US" dirty="0" smtClean="0"/>
              <a:t> of the canopy (meaning you take a large tree out you might max out the area)</a:t>
            </a:r>
          </a:p>
          <a:p>
            <a:endParaRPr lang="en-US" dirty="0"/>
          </a:p>
          <a:p>
            <a:r>
              <a:rPr lang="en-US" dirty="0" smtClean="0"/>
              <a:t>Saplings under 3’ high can’t be removed</a:t>
            </a:r>
          </a:p>
          <a:p>
            <a:endParaRPr lang="en-US" dirty="0"/>
          </a:p>
          <a:p>
            <a:r>
              <a:rPr lang="en-US" dirty="0" smtClean="0"/>
              <a:t>Stumps must remain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9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344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Tree Cutting </vt:lpstr>
      <vt:lpstr>First step is to determine where the 100’ high water setback is. </vt:lpstr>
      <vt:lpstr>Then we divide your lot into 25’ x 50 rectangles </vt:lpstr>
      <vt:lpstr>Count the number of trees in the rectangle</vt:lpstr>
      <vt:lpstr>Each tree has a point value  </vt:lpstr>
      <vt:lpstr> </vt:lpstr>
      <vt:lpstr> </vt:lpstr>
      <vt:lpstr>Points </vt:lpstr>
      <vt:lpstr>Other things to consider:</vt:lpstr>
      <vt:lpstr>Replanting: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Cutting</dc:title>
  <dc:creator>Admin</dc:creator>
  <cp:lastModifiedBy>Admin</cp:lastModifiedBy>
  <cp:revision>12</cp:revision>
  <dcterms:created xsi:type="dcterms:W3CDTF">2023-02-02T13:36:01Z</dcterms:created>
  <dcterms:modified xsi:type="dcterms:W3CDTF">2023-02-02T20:47:04Z</dcterms:modified>
</cp:coreProperties>
</file>